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801DCB73-362A-424A-A411-06CB45B588B1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12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4135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3217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9640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0248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26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681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2981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8183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513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5126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9825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A12D1-CF97-42F8-BCFA-29DA1DF22C03}" type="datetimeFigureOut">
              <a:rPr lang="fr-FR" smtClean="0"/>
              <a:t>25/07/2022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895E0-B15D-4DF6-8DE3-586C56F20E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2678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4FAA31-7225-4307-A547-FF8F45723D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Créez un réseau social </a:t>
            </a:r>
            <a:r>
              <a:rPr lang="fr-FR" dirty="0" err="1"/>
              <a:t>dentreprise</a:t>
            </a:r>
            <a:r>
              <a:rPr lang="fr-FR" dirty="0"/>
              <a:t>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ADB21C-1572-4369-B01B-0FC098690D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2884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0A4CBF-9105-4CD0-9543-D8B0A6F6E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BC877C-0463-449F-B4D7-7461F6EBC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La seconde étape consiste a construire le back end a l’aide de 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Js</a:t>
            </a:r>
            <a:r>
              <a:rPr lang="fr-FR" dirty="0"/>
              <a:t> et de créé la base de donnée avec </a:t>
            </a:r>
            <a:r>
              <a:rPr lang="fr-FR" dirty="0" err="1"/>
              <a:t>mysql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32449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FA1DCE-B6F4-41BF-99C9-33FD5E876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78DE95-AFFE-49CC-A6CB-345561465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3éme étape consiste a façonner le frontend  et de placer les éléments avec le </a:t>
            </a:r>
            <a:r>
              <a:rPr lang="fr-FR" dirty="0" err="1"/>
              <a:t>css</a:t>
            </a:r>
            <a:r>
              <a:rPr lang="fr-FR" dirty="0"/>
              <a:t> , créer des route avec </a:t>
            </a:r>
            <a:r>
              <a:rPr lang="fr-FR" dirty="0" err="1"/>
              <a:t>react</a:t>
            </a:r>
            <a:r>
              <a:rPr lang="fr-FR" dirty="0"/>
              <a:t> router dom , sécurisé les routes ,faire appel a notre API (backend)  </a:t>
            </a:r>
          </a:p>
        </p:txBody>
      </p:sp>
    </p:spTree>
    <p:extLst>
      <p:ext uri="{BB962C8B-B14F-4D97-AF65-F5344CB8AC3E}">
        <p14:creationId xmlns:p14="http://schemas.microsoft.com/office/powerpoint/2010/main" val="4023759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4FAA31-7225-4307-A547-FF8F45723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3779" y="2077369"/>
            <a:ext cx="8679915" cy="1748729"/>
          </a:xfrm>
        </p:spPr>
        <p:txBody>
          <a:bodyPr>
            <a:normAutofit/>
          </a:bodyPr>
          <a:lstStyle/>
          <a:p>
            <a:r>
              <a:rPr lang="fr-FR" dirty="0"/>
              <a:t>4.Difficultés avec le projets et conclusions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ADB21C-1572-4369-B01B-0FC098690D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47699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D4E575-1A90-4437-B3D7-1158C9DA8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C5A462-BAB7-4086-8E12-65B756EEC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1.Contexte du projet (Pourquoi , comment et pour qui)</a:t>
            </a:r>
          </a:p>
          <a:p>
            <a:r>
              <a:rPr lang="fr-FR" dirty="0"/>
              <a:t>2.Présentation des Outils utilisé et le choix du </a:t>
            </a:r>
            <a:r>
              <a:rPr lang="fr-FR" dirty="0" err="1"/>
              <a:t>framework</a:t>
            </a:r>
            <a:endParaRPr lang="fr-FR" dirty="0"/>
          </a:p>
          <a:p>
            <a:r>
              <a:rPr lang="fr-FR" dirty="0"/>
              <a:t>3.Explication du déroulement du projet </a:t>
            </a:r>
          </a:p>
          <a:p>
            <a:r>
              <a:rPr lang="fr-FR" dirty="0"/>
              <a:t>4.Difficultés avec le projets et conclusions </a:t>
            </a:r>
          </a:p>
        </p:txBody>
      </p:sp>
    </p:spTree>
    <p:extLst>
      <p:ext uri="{BB962C8B-B14F-4D97-AF65-F5344CB8AC3E}">
        <p14:creationId xmlns:p14="http://schemas.microsoft.com/office/powerpoint/2010/main" val="2134472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4FAA31-7225-4307-A547-FF8F45723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7" y="2157537"/>
            <a:ext cx="8679915" cy="1748729"/>
          </a:xfrm>
        </p:spPr>
        <p:txBody>
          <a:bodyPr>
            <a:normAutofit fontScale="90000"/>
          </a:bodyPr>
          <a:lstStyle/>
          <a:p>
            <a:r>
              <a:rPr lang="fr-FR" dirty="0"/>
              <a:t>1. Contexte du projet (Pourquoi , comment et pour qui)</a:t>
            </a:r>
            <a:br>
              <a:rPr lang="fr-FR" dirty="0"/>
            </a:b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ADB21C-1572-4369-B01B-0FC098690D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2725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A5C5CC-1E09-4012-AC4E-14BB2B281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933966-83A6-4CB4-A3FF-60281CEB5C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 err="1"/>
              <a:t>Groupomania</a:t>
            </a:r>
            <a:r>
              <a:rPr lang="fr-FR" dirty="0"/>
              <a:t> nous charge de faire un réseau social connecté pour facilité la communication entre collègues ,ils nous laissent carte </a:t>
            </a:r>
            <a:r>
              <a:rPr lang="fr-FR" dirty="0" err="1"/>
              <a:t>blancheen</a:t>
            </a:r>
            <a:r>
              <a:rPr lang="fr-FR" dirty="0"/>
              <a:t> terme de Framework, Base de donnée et conception</a:t>
            </a:r>
          </a:p>
        </p:txBody>
      </p:sp>
    </p:spTree>
    <p:extLst>
      <p:ext uri="{BB962C8B-B14F-4D97-AF65-F5344CB8AC3E}">
        <p14:creationId xmlns:p14="http://schemas.microsoft.com/office/powerpoint/2010/main" val="2167073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4FAA31-7225-4307-A547-FF8F45723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7" y="2157537"/>
            <a:ext cx="8679915" cy="1748729"/>
          </a:xfrm>
        </p:spPr>
        <p:txBody>
          <a:bodyPr>
            <a:normAutofit/>
          </a:bodyPr>
          <a:lstStyle/>
          <a:p>
            <a:r>
              <a:rPr lang="fr-FR" dirty="0"/>
              <a:t>2.Présentation des Outils utilisé et le choix du </a:t>
            </a:r>
            <a:r>
              <a:rPr lang="fr-FR" dirty="0" err="1"/>
              <a:t>framework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ADB21C-1572-4369-B01B-0FC098690D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4958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020720-F668-4C4D-BACC-5C237F9BB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417F707-C61E-4E9C-B9F9-97691D67D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Partie </a:t>
            </a:r>
            <a:r>
              <a:rPr lang="fr-FR" dirty="0" err="1"/>
              <a:t>Back-end</a:t>
            </a:r>
            <a:r>
              <a:rPr lang="fr-FR" dirty="0"/>
              <a:t>:</a:t>
            </a:r>
          </a:p>
          <a:p>
            <a:pPr marL="0" indent="0">
              <a:buNone/>
            </a:pPr>
            <a:r>
              <a:rPr lang="fr-FR" sz="1400" dirty="0"/>
              <a:t>-Node JS                    Langage par défaut que j’utilise pour le back</a:t>
            </a:r>
          </a:p>
          <a:p>
            <a:pPr marL="0" indent="0">
              <a:buNone/>
            </a:pPr>
            <a:r>
              <a:rPr lang="fr-FR" sz="1400" dirty="0"/>
              <a:t>-MySQL                 Système de gestion de base de données                    		relationnelles </a:t>
            </a:r>
          </a:p>
          <a:p>
            <a:pPr marL="0" indent="0">
              <a:buNone/>
            </a:pPr>
            <a:r>
              <a:rPr lang="fr-FR" sz="1400" dirty="0"/>
              <a:t>-</a:t>
            </a:r>
            <a:r>
              <a:rPr lang="fr-FR" sz="1400" dirty="0" err="1"/>
              <a:t>Sequelize</a:t>
            </a:r>
            <a:r>
              <a:rPr lang="fr-FR" sz="1400" dirty="0"/>
              <a:t> (ORM)          </a:t>
            </a:r>
            <a:r>
              <a:rPr lang="fr-FR" sz="1400" dirty="0" err="1"/>
              <a:t>Bibliotheque</a:t>
            </a:r>
            <a:r>
              <a:rPr lang="fr-FR" sz="1400" dirty="0"/>
              <a:t> qui facilite la gestion de base de 		  donnés en </a:t>
            </a:r>
            <a:r>
              <a:rPr lang="fr-FR" sz="1400" dirty="0" err="1"/>
              <a:t>sql</a:t>
            </a:r>
            <a:endParaRPr lang="fr-FR" sz="1400" dirty="0"/>
          </a:p>
          <a:p>
            <a:pPr marL="0" indent="0">
              <a:buNone/>
            </a:pPr>
            <a:r>
              <a:rPr lang="fr-FR" sz="1400" dirty="0"/>
              <a:t>-WAMP		permet de lancer de lancer un serveur BDD et de 		l’administré plus facilement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1D7F596-A825-403F-8EAB-9B83F98A2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3579" y="2325417"/>
            <a:ext cx="734692" cy="44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ySQL — Wikipédia">
            <a:extLst>
              <a:ext uri="{FF2B5EF4-FFF2-40B4-BE49-F238E27FC236}">
                <a16:creationId xmlns:a16="http://schemas.microsoft.com/office/drawing/2014/main" id="{87A5A1F0-1E7B-432C-8D30-B9BE1942C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323" y="2749971"/>
            <a:ext cx="536874" cy="277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Sequelize - Open Collective">
            <a:extLst>
              <a:ext uri="{FF2B5EF4-FFF2-40B4-BE49-F238E27FC236}">
                <a16:creationId xmlns:a16="http://schemas.microsoft.com/office/drawing/2014/main" id="{0DD9C67C-A61F-4BB4-9442-49FAC526B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8685" y="3386182"/>
            <a:ext cx="383927" cy="383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WampServer — Wikipédia">
            <a:extLst>
              <a:ext uri="{FF2B5EF4-FFF2-40B4-BE49-F238E27FC236}">
                <a16:creationId xmlns:a16="http://schemas.microsoft.com/office/drawing/2014/main" id="{9D1DF10B-94C4-44B1-9E61-E7474837C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3579" y="3969113"/>
            <a:ext cx="386060" cy="383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9339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74258E-6EF4-4553-A331-267EF06C1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5D2CEB-66F7-42CA-A0E5-C2A4D6235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Partie </a:t>
            </a:r>
            <a:r>
              <a:rPr lang="fr-FR" dirty="0" err="1"/>
              <a:t>Front-end</a:t>
            </a:r>
            <a:r>
              <a:rPr lang="fr-FR" dirty="0"/>
              <a:t>:</a:t>
            </a:r>
          </a:p>
          <a:p>
            <a:pPr marL="0" indent="0">
              <a:buNone/>
            </a:pPr>
            <a:r>
              <a:rPr lang="fr-FR" sz="1400" dirty="0"/>
              <a:t>-</a:t>
            </a:r>
            <a:r>
              <a:rPr lang="fr-FR" sz="1400" dirty="0" err="1"/>
              <a:t>React</a:t>
            </a:r>
            <a:r>
              <a:rPr lang="fr-FR" sz="1400" dirty="0"/>
              <a:t>	Framework intéressant très prisé dans le monde du travail</a:t>
            </a:r>
          </a:p>
          <a:p>
            <a:pPr marL="0" indent="0">
              <a:buNone/>
            </a:pPr>
            <a:r>
              <a:rPr lang="fr-FR" sz="1400" dirty="0"/>
              <a:t>-</a:t>
            </a:r>
            <a:r>
              <a:rPr lang="fr-FR" sz="1400" dirty="0" err="1"/>
              <a:t>React</a:t>
            </a:r>
            <a:r>
              <a:rPr lang="fr-FR" sz="1400" dirty="0"/>
              <a:t> Router Dom	     Extension qui permet de gérer les Route ,</a:t>
            </a:r>
          </a:p>
          <a:p>
            <a:pPr marL="0" indent="0">
              <a:buNone/>
            </a:pPr>
            <a:r>
              <a:rPr lang="fr-FR" sz="1400" dirty="0"/>
              <a:t>		     Redirection, Protection de route </a:t>
            </a:r>
            <a:r>
              <a:rPr lang="fr-FR" sz="1400" dirty="0" err="1"/>
              <a:t>etc</a:t>
            </a:r>
            <a:r>
              <a:rPr lang="fr-FR" sz="1400" dirty="0"/>
              <a:t>(Très utile 		      pour le single page</a:t>
            </a:r>
          </a:p>
          <a:p>
            <a:pPr marL="0" indent="0">
              <a:buNone/>
            </a:pPr>
            <a:r>
              <a:rPr lang="fr-FR" sz="1400" dirty="0"/>
              <a:t>-Axios                Client http compatible avec </a:t>
            </a:r>
            <a:r>
              <a:rPr lang="fr-FR" sz="1400" dirty="0" err="1"/>
              <a:t>nodeJs</a:t>
            </a:r>
            <a:r>
              <a:rPr lang="fr-FR" sz="1400" dirty="0"/>
              <a:t> qui fonctionne avec des promesse (légère différence avec </a:t>
            </a:r>
            <a:r>
              <a:rPr lang="fr-FR" sz="1400" dirty="0" err="1"/>
              <a:t>fetch</a:t>
            </a:r>
            <a:r>
              <a:rPr lang="fr-FR" sz="1400" dirty="0"/>
              <a:t>)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CA0F4FD-960E-47A9-80CC-EE6D12A03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761859" y="2503916"/>
            <a:ext cx="334141" cy="290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eclarative routing for React apps at any scale | React Router">
            <a:extLst>
              <a:ext uri="{FF2B5EF4-FFF2-40B4-BE49-F238E27FC236}">
                <a16:creationId xmlns:a16="http://schemas.microsoft.com/office/drawing/2014/main" id="{5F290649-9FB4-4FAC-A368-E7FC22EADD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9412" y="2794473"/>
            <a:ext cx="450450" cy="45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xios-logo - CarePredict">
            <a:extLst>
              <a:ext uri="{FF2B5EF4-FFF2-40B4-BE49-F238E27FC236}">
                <a16:creationId xmlns:a16="http://schemas.microsoft.com/office/drawing/2014/main" id="{9BB1002B-BE47-427D-BA56-471D39FA37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7322" y="3807465"/>
            <a:ext cx="837356" cy="37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7216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4FAA31-7225-4307-A547-FF8F45723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2325" y="2951734"/>
            <a:ext cx="8679915" cy="1748729"/>
          </a:xfrm>
        </p:spPr>
        <p:txBody>
          <a:bodyPr>
            <a:normAutofit fontScale="90000"/>
          </a:bodyPr>
          <a:lstStyle/>
          <a:p>
            <a:r>
              <a:rPr lang="fr-FR" dirty="0"/>
              <a:t>3.Explication du déroulement du projet </a:t>
            </a:r>
            <a:br>
              <a:rPr lang="fr-FR" dirty="0"/>
            </a:br>
            <a:br>
              <a:rPr lang="fr-FR" dirty="0"/>
            </a:b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ADB21C-1572-4369-B01B-0FC098690D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83960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9B736C-FE7D-4D50-B944-98E09C277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A37BBA-06E2-42C7-B0CF-07A642F1F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07" y="0"/>
            <a:ext cx="6281873" cy="5248622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La première étape était de construire la maquette </a:t>
            </a:r>
          </a:p>
          <a:p>
            <a:pPr marL="0" indent="0">
              <a:buNone/>
            </a:pPr>
            <a:r>
              <a:rPr lang="fr-FR" dirty="0"/>
              <a:t>Voici un exemple de la maquette:</a:t>
            </a:r>
          </a:p>
          <a:p>
            <a:pPr marL="0" indent="0">
              <a:buNone/>
            </a:pPr>
            <a:endParaRPr lang="fr-FR" dirty="0"/>
          </a:p>
        </p:txBody>
      </p:sp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8754636C-9E29-4309-8E1A-4B22241058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0245161"/>
              </p:ext>
            </p:extLst>
          </p:nvPr>
        </p:nvGraphicFramePr>
        <p:xfrm>
          <a:off x="4902420" y="2890895"/>
          <a:ext cx="3860689" cy="24763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Acrobat Document" r:id="rId3" imgW="9934345" imgH="6372199" progId="Acrobat.Document.DC">
                  <p:embed/>
                </p:oleObj>
              </mc:Choice>
              <mc:Fallback>
                <p:oleObj name="Acrobat Document" r:id="rId3" imgW="9934345" imgH="6372199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02420" y="2890895"/>
                        <a:ext cx="3860689" cy="24763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8009711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3960F"/>
      </a:accent1>
      <a:accent2>
        <a:srgbClr val="E04116"/>
      </a:accent2>
      <a:accent3>
        <a:srgbClr val="9D4DE7"/>
      </a:accent3>
      <a:accent4>
        <a:srgbClr val="449EF3"/>
      </a:accent4>
      <a:accent5>
        <a:srgbClr val="39C6BE"/>
      </a:accent5>
      <a:accent6>
        <a:srgbClr val="88C933"/>
      </a:accent6>
      <a:hlink>
        <a:srgbClr val="EBB41F"/>
      </a:hlink>
      <a:folHlink>
        <a:srgbClr val="E1D676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29B3952A-A5A2-4E72-A5C9-A88B41734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4558</TotalTime>
  <Words>321</Words>
  <Application>Microsoft Office PowerPoint</Application>
  <PresentationFormat>Grand écran</PresentationFormat>
  <Paragraphs>24</Paragraphs>
  <Slides>12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Arial</vt:lpstr>
      <vt:lpstr>Calibri Light</vt:lpstr>
      <vt:lpstr>Rockwell</vt:lpstr>
      <vt:lpstr>Wingdings</vt:lpstr>
      <vt:lpstr>Atlas</vt:lpstr>
      <vt:lpstr>Adobe Acrobat Document</vt:lpstr>
      <vt:lpstr>Créez un réseau social dentreprise </vt:lpstr>
      <vt:lpstr>Présentation PowerPoint</vt:lpstr>
      <vt:lpstr>1. Contexte du projet (Pourquoi , comment et pour qui) </vt:lpstr>
      <vt:lpstr>Présentation PowerPoint</vt:lpstr>
      <vt:lpstr>2.Présentation des Outils utilisé et le choix du framework</vt:lpstr>
      <vt:lpstr>Présentation PowerPoint</vt:lpstr>
      <vt:lpstr>Présentation PowerPoint</vt:lpstr>
      <vt:lpstr>3.Explication du déroulement du projet   </vt:lpstr>
      <vt:lpstr>Présentation PowerPoint</vt:lpstr>
      <vt:lpstr>Présentation PowerPoint</vt:lpstr>
      <vt:lpstr>Présentation PowerPoint</vt:lpstr>
      <vt:lpstr>4.Difficultés avec le projets et conclusions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Créez un réseau social dentreprise </dc:title>
  <dc:creator>Younes Bouchiba</dc:creator>
  <cp:lastModifiedBy>Younes Bouchiba</cp:lastModifiedBy>
  <cp:revision>8</cp:revision>
  <dcterms:created xsi:type="dcterms:W3CDTF">2022-07-25T14:02:57Z</dcterms:created>
  <dcterms:modified xsi:type="dcterms:W3CDTF">2022-07-28T18:01:08Z</dcterms:modified>
</cp:coreProperties>
</file>

<file path=docProps/thumbnail.jpeg>
</file>